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71" r:id="rId7"/>
    <p:sldId id="261" r:id="rId8"/>
    <p:sldId id="262" r:id="rId9"/>
    <p:sldId id="264" r:id="rId10"/>
    <p:sldId id="270" r:id="rId11"/>
    <p:sldId id="268" r:id="rId12"/>
    <p:sldId id="266" r:id="rId13"/>
    <p:sldId id="263" r:id="rId14"/>
    <p:sldId id="265" r:id="rId15"/>
    <p:sldId id="267" r:id="rId16"/>
    <p:sldId id="269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865725" y="439783"/>
            <a:ext cx="9001462" cy="2387600"/>
          </a:xfrm>
        </p:spPr>
        <p:txBody>
          <a:bodyPr/>
          <a:lstStyle/>
          <a:p>
            <a:r>
              <a:rPr lang="pl-PL" dirty="0" smtClean="0"/>
              <a:t>Siłownie Okrętowe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487177" y="4619469"/>
            <a:ext cx="2972438" cy="1655762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Krzysztof Buczyński</a:t>
            </a:r>
          </a:p>
          <a:p>
            <a:r>
              <a:rPr lang="pl-PL" dirty="0" smtClean="0"/>
              <a:t>Grupa S1</a:t>
            </a:r>
          </a:p>
          <a:p>
            <a:r>
              <a:rPr lang="pl-PL" dirty="0" smtClean="0"/>
              <a:t>Rok IV semestr VII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1158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20" y="-231820"/>
            <a:ext cx="10472709" cy="736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4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2" y="609599"/>
            <a:ext cx="7549246" cy="5314122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09523" y="1273866"/>
            <a:ext cx="5314121" cy="398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9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Wyparownik</a:t>
            </a:r>
            <a:br>
              <a:rPr lang="pl-PL" dirty="0" smtClean="0"/>
            </a:br>
            <a:r>
              <a:rPr lang="pl-PL" dirty="0" smtClean="0"/>
              <a:t>Alfa </a:t>
            </a:r>
            <a:r>
              <a:rPr lang="pl-PL" dirty="0" err="1" smtClean="0"/>
              <a:t>laval</a:t>
            </a:r>
            <a:r>
              <a:rPr lang="pl-PL" dirty="0" smtClean="0"/>
              <a:t> </a:t>
            </a:r>
            <a:r>
              <a:rPr lang="pl-PL" dirty="0" err="1" smtClean="0"/>
              <a:t>jwp</a:t>
            </a:r>
            <a:r>
              <a:rPr lang="pl-PL" dirty="0" smtClean="0"/>
              <a:t> 16-c40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28588" y="2421696"/>
            <a:ext cx="3886200" cy="291465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5920"/>
            <a:ext cx="8754635" cy="492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2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Wirówki Alfa </a:t>
            </a:r>
            <a:r>
              <a:rPr lang="pl-PL" dirty="0" err="1" smtClean="0"/>
              <a:t>Laval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775" y="1935921"/>
            <a:ext cx="4927600" cy="369570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1265" y="2397884"/>
            <a:ext cx="3695700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4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Tłokowe </a:t>
            </a:r>
            <a:r>
              <a:rPr lang="pl-PL" dirty="0"/>
              <a:t>sprężarki powietrza</a:t>
            </a:r>
            <a:br>
              <a:rPr lang="pl-PL" dirty="0"/>
            </a:br>
            <a:r>
              <a:rPr lang="pl-PL" dirty="0" err="1"/>
              <a:t>Copco</a:t>
            </a:r>
            <a:r>
              <a:rPr lang="pl-PL" dirty="0"/>
              <a:t> LT-7-30KE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2095500"/>
            <a:ext cx="5335587" cy="400169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84442" y="2595711"/>
            <a:ext cx="4001691" cy="300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1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Maszyna sterowa</a:t>
            </a:r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84" y="2085140"/>
            <a:ext cx="5280351" cy="371698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0" y="2096064"/>
            <a:ext cx="4941413" cy="370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7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Odolejacz rwo </a:t>
            </a:r>
            <a:r>
              <a:rPr lang="pl-PL" dirty="0" err="1" smtClean="0"/>
              <a:t>Gmbh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Skit 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325" y="2237168"/>
            <a:ext cx="4927600" cy="3695700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925" y="2237168"/>
            <a:ext cx="4927600" cy="36957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1677" y="2237168"/>
            <a:ext cx="49276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3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9649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3948" y="5104327"/>
            <a:ext cx="10353761" cy="1326321"/>
          </a:xfrm>
        </p:spPr>
        <p:txBody>
          <a:bodyPr>
            <a:normAutofit/>
          </a:bodyPr>
          <a:lstStyle/>
          <a:p>
            <a:r>
              <a:rPr lang="pl-PL" sz="6000" dirty="0" smtClean="0">
                <a:solidFill>
                  <a:srgbClr val="00B0F0"/>
                </a:solidFill>
              </a:rPr>
              <a:t>Dziękuję za uwagę</a:t>
            </a:r>
            <a:endParaRPr lang="pl-PL" sz="6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87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5006" y="420015"/>
            <a:ext cx="10353761" cy="1326321"/>
          </a:xfrm>
        </p:spPr>
        <p:txBody>
          <a:bodyPr/>
          <a:lstStyle/>
          <a:p>
            <a:r>
              <a:rPr lang="pl-PL" dirty="0" smtClean="0"/>
              <a:t>M/v </a:t>
            </a:r>
            <a:r>
              <a:rPr lang="pl-PL" dirty="0" err="1" smtClean="0"/>
              <a:t>Lifter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030" y="1746336"/>
            <a:ext cx="6841714" cy="4560017"/>
          </a:xfrm>
        </p:spPr>
      </p:pic>
    </p:spTree>
    <p:extLst>
      <p:ext uri="{BB962C8B-B14F-4D97-AF65-F5344CB8AC3E}">
        <p14:creationId xmlns:p14="http://schemas.microsoft.com/office/powerpoint/2010/main" val="200927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Dane statku: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pl-PL" sz="6400" dirty="0" smtClean="0"/>
              <a:t>Typ statku: GENERAL CARGO</a:t>
            </a:r>
          </a:p>
          <a:p>
            <a:r>
              <a:rPr lang="pl-PL" sz="6400" dirty="0" smtClean="0"/>
              <a:t>Rok budowy: 2007</a:t>
            </a:r>
          </a:p>
          <a:p>
            <a:r>
              <a:rPr lang="pl-PL" sz="6400" dirty="0" smtClean="0"/>
              <a:t>Kraj budowy: Holandia</a:t>
            </a:r>
          </a:p>
          <a:p>
            <a:r>
              <a:rPr lang="pl-PL" sz="6400" dirty="0" smtClean="0"/>
              <a:t>Długość x Szerokość: 118,55m x 15,2m</a:t>
            </a:r>
          </a:p>
          <a:p>
            <a:r>
              <a:rPr lang="pl-PL" sz="6400" dirty="0" smtClean="0"/>
              <a:t>DWT: 7778</a:t>
            </a:r>
          </a:p>
          <a:p>
            <a:r>
              <a:rPr lang="pl-PL" sz="6400" dirty="0" smtClean="0"/>
              <a:t>Prędkość maksymalna: 14,0 węzłów</a:t>
            </a:r>
          </a:p>
          <a:p>
            <a:r>
              <a:rPr lang="pl-PL" sz="6400" dirty="0" smtClean="0"/>
              <a:t>Moc silnika głównego: 3840 KW</a:t>
            </a:r>
          </a:p>
          <a:p>
            <a:r>
              <a:rPr lang="pl-PL" sz="6400" dirty="0" smtClean="0"/>
              <a:t>Bandera: Antigua &amp; Barbuda</a:t>
            </a:r>
          </a:p>
          <a:p>
            <a:r>
              <a:rPr lang="pl-PL" sz="6400" dirty="0" smtClean="0"/>
              <a:t>Znak wywoławczy: V2DD4</a:t>
            </a:r>
          </a:p>
          <a:p>
            <a:r>
              <a:rPr lang="pl-PL" sz="6400" dirty="0" smtClean="0"/>
              <a:t>IMO: 9414199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675" y="1972614"/>
            <a:ext cx="5091448" cy="381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7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1217"/>
            <a:ext cx="12286445" cy="9214834"/>
          </a:xfrm>
        </p:spPr>
      </p:pic>
    </p:spTree>
    <p:extLst>
      <p:ext uri="{BB962C8B-B14F-4D97-AF65-F5344CB8AC3E}">
        <p14:creationId xmlns:p14="http://schemas.microsoft.com/office/powerpoint/2010/main" val="137913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Silnik Główny: MAK 8m32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96" y="1935922"/>
            <a:ext cx="6320322" cy="4740242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0234" y="2528451"/>
            <a:ext cx="4740243" cy="355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609600"/>
            <a:ext cx="4211997" cy="5615996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8794" y="1325138"/>
            <a:ext cx="5724299" cy="429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9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Generatory Prądotwórcze:</a:t>
            </a:r>
            <a:br>
              <a:rPr lang="pl-PL" dirty="0" smtClean="0"/>
            </a:br>
            <a:r>
              <a:rPr lang="pl-PL" dirty="0" smtClean="0"/>
              <a:t>3 x </a:t>
            </a:r>
            <a:r>
              <a:rPr lang="pl-PL" dirty="0" err="1" smtClean="0"/>
              <a:t>cummins</a:t>
            </a:r>
            <a:r>
              <a:rPr lang="pl-PL" dirty="0" smtClean="0"/>
              <a:t> n-14/260 </a:t>
            </a:r>
            <a:r>
              <a:rPr lang="pl-PL" dirty="0" err="1" smtClean="0"/>
              <a:t>Kw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935915"/>
            <a:ext cx="4927600" cy="369570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9433" y="2397881"/>
            <a:ext cx="3695700" cy="27717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51208" y="2397878"/>
            <a:ext cx="3695703" cy="277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8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Generator Awaryjny:</a:t>
            </a:r>
            <a:r>
              <a:rPr lang="pl-PL" dirty="0"/>
              <a:t/>
            </a:r>
            <a:br>
              <a:rPr lang="pl-PL" dirty="0"/>
            </a:br>
            <a:r>
              <a:rPr lang="pl-PL" dirty="0" err="1" smtClean="0"/>
              <a:t>Cummins</a:t>
            </a:r>
            <a:r>
              <a:rPr lang="pl-PL" dirty="0" smtClean="0"/>
              <a:t> </a:t>
            </a:r>
            <a:r>
              <a:rPr lang="pl-PL" dirty="0"/>
              <a:t>6BT 5.9-66</a:t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53" y="1935920"/>
            <a:ext cx="5139703" cy="3854778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5009" y="2417768"/>
            <a:ext cx="3854779" cy="289108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66094" y="2417769"/>
            <a:ext cx="3854778" cy="289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94" y="361950"/>
            <a:ext cx="10353761" cy="1326321"/>
          </a:xfrm>
        </p:spPr>
        <p:txBody>
          <a:bodyPr/>
          <a:lstStyle/>
          <a:p>
            <a:r>
              <a:rPr lang="pl-PL" dirty="0" smtClean="0"/>
              <a:t>Kocioł wodny </a:t>
            </a:r>
            <a:br>
              <a:rPr lang="pl-PL" dirty="0" smtClean="0"/>
            </a:br>
            <a:r>
              <a:rPr lang="pl-PL" dirty="0" err="1" smtClean="0"/>
              <a:t>Acv</a:t>
            </a:r>
            <a:r>
              <a:rPr lang="pl-PL" dirty="0" smtClean="0"/>
              <a:t> compact ca 250</a:t>
            </a:r>
            <a:endParaRPr lang="pl-PL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913795" y="527685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Palnik max </a:t>
            </a:r>
            <a:r>
              <a:rPr lang="pl-PL" dirty="0" err="1" smtClean="0"/>
              <a:t>weishaupt</a:t>
            </a:r>
            <a:r>
              <a:rPr lang="pl-PL" dirty="0" smtClean="0"/>
              <a:t> </a:t>
            </a:r>
            <a:r>
              <a:rPr lang="pl-PL" dirty="0" err="1" smtClean="0"/>
              <a:t>gmbh</a:t>
            </a:r>
            <a:r>
              <a:rPr lang="pl-PL" dirty="0" smtClean="0"/>
              <a:t> </a:t>
            </a:r>
            <a:r>
              <a:rPr lang="pl-PL" dirty="0" err="1" smtClean="0"/>
              <a:t>wl</a:t>
            </a:r>
            <a:r>
              <a:rPr lang="pl-PL" dirty="0" smtClean="0"/>
              <a:t> 40 z-c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699" y="2017864"/>
            <a:ext cx="3905856" cy="292939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3" y="2017864"/>
            <a:ext cx="3905856" cy="292939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7474" y="2369156"/>
            <a:ext cx="29464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0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TM04033921[[fn=Damaszek]]</Template>
  <TotalTime>5935</TotalTime>
  <Words>96</Words>
  <Application>Microsoft Office PowerPoint</Application>
  <PresentationFormat>Panoramiczny</PresentationFormat>
  <Paragraphs>27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1" baseType="lpstr">
      <vt:lpstr>Arial</vt:lpstr>
      <vt:lpstr>Bookman Old Style</vt:lpstr>
      <vt:lpstr>Rockwell</vt:lpstr>
      <vt:lpstr>Damask</vt:lpstr>
      <vt:lpstr>Siłownie Okrętowe</vt:lpstr>
      <vt:lpstr>M/v Lifter</vt:lpstr>
      <vt:lpstr>Dane statku:</vt:lpstr>
      <vt:lpstr>Prezentacja programu PowerPoint</vt:lpstr>
      <vt:lpstr>Silnik Główny: MAK 8m32</vt:lpstr>
      <vt:lpstr>Prezentacja programu PowerPoint</vt:lpstr>
      <vt:lpstr>Generatory Prądotwórcze: 3 x cummins n-14/260 Kw </vt:lpstr>
      <vt:lpstr>Generator Awaryjny: Cummins 6BT 5.9-66 </vt:lpstr>
      <vt:lpstr>Kocioł wodny  Acv compact ca 250</vt:lpstr>
      <vt:lpstr>Prezentacja programu PowerPoint</vt:lpstr>
      <vt:lpstr>Prezentacja programu PowerPoint</vt:lpstr>
      <vt:lpstr>Wyparownik Alfa laval jwp 16-c40</vt:lpstr>
      <vt:lpstr>Wirówki Alfa Laval</vt:lpstr>
      <vt:lpstr>Tłokowe sprężarki powietrza Copco LT-7-30KE</vt:lpstr>
      <vt:lpstr>Maszyna sterowa</vt:lpstr>
      <vt:lpstr>Odolejacz rwo Gmbh Skit S</vt:lpstr>
      <vt:lpstr>Dziękuję za uwagę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Siłownie Okrętowe</dc:title>
  <dc:creator>Krzysztof Buczyński</dc:creator>
  <cp:lastModifiedBy>Krzysztof Buczyński</cp:lastModifiedBy>
  <cp:revision>39</cp:revision>
  <dcterms:created xsi:type="dcterms:W3CDTF">2018-10-03T16:49:13Z</dcterms:created>
  <dcterms:modified xsi:type="dcterms:W3CDTF">2018-10-09T09:57:59Z</dcterms:modified>
</cp:coreProperties>
</file>