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5" r:id="rId3"/>
    <p:sldId id="286" r:id="rId4"/>
    <p:sldId id="257" r:id="rId5"/>
    <p:sldId id="258" r:id="rId6"/>
    <p:sldId id="288" r:id="rId7"/>
    <p:sldId id="261" r:id="rId8"/>
    <p:sldId id="289" r:id="rId9"/>
    <p:sldId id="287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272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4" autoAdjust="0"/>
    <p:restoredTop sz="94660"/>
  </p:normalViewPr>
  <p:slideViewPr>
    <p:cSldViewPr snapToGrid="0">
      <p:cViewPr varScale="1">
        <p:scale>
          <a:sx n="62" d="100"/>
          <a:sy n="62" d="100"/>
        </p:scale>
        <p:origin x="7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685421" y="877664"/>
            <a:ext cx="9001462" cy="2387600"/>
          </a:xfrm>
        </p:spPr>
        <p:txBody>
          <a:bodyPr/>
          <a:lstStyle/>
          <a:p>
            <a:r>
              <a:rPr lang="pl-PL" dirty="0" smtClean="0"/>
              <a:t>Maszyny i urządzenia okrętowe seminarium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1158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Dźwig załadunkowy </a:t>
            </a:r>
            <a:br>
              <a:rPr lang="pl-PL" dirty="0" smtClean="0"/>
            </a:br>
            <a:r>
              <a:rPr lang="pl-PL" dirty="0" err="1" smtClean="0"/>
              <a:t>nmf</a:t>
            </a:r>
            <a:r>
              <a:rPr lang="pl-PL" dirty="0" smtClean="0"/>
              <a:t> </a:t>
            </a:r>
            <a:r>
              <a:rPr lang="pl-PL" dirty="0" err="1" smtClean="0"/>
              <a:t>swl</a:t>
            </a:r>
            <a:r>
              <a:rPr lang="pl-PL" dirty="0" smtClean="0"/>
              <a:t> 60 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675" y="1935921"/>
            <a:ext cx="6349999" cy="4762500"/>
          </a:xfrm>
        </p:spPr>
      </p:pic>
    </p:spTree>
    <p:extLst>
      <p:ext uri="{BB962C8B-B14F-4D97-AF65-F5344CB8AC3E}">
        <p14:creationId xmlns:p14="http://schemas.microsoft.com/office/powerpoint/2010/main" val="2486543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875" y="0"/>
            <a:ext cx="9716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052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26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13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53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2271"/>
            <a:ext cx="12192000" cy="9144002"/>
          </a:xfrm>
        </p:spPr>
      </p:pic>
    </p:spTree>
    <p:extLst>
      <p:ext uri="{BB962C8B-B14F-4D97-AF65-F5344CB8AC3E}">
        <p14:creationId xmlns:p14="http://schemas.microsoft.com/office/powerpoint/2010/main" val="2211215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2"/>
            <a:ext cx="12192000" cy="9144002"/>
          </a:xfrm>
        </p:spPr>
      </p:pic>
    </p:spTree>
    <p:extLst>
      <p:ext uri="{BB962C8B-B14F-4D97-AF65-F5344CB8AC3E}">
        <p14:creationId xmlns:p14="http://schemas.microsoft.com/office/powerpoint/2010/main" val="3016670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2"/>
            <a:ext cx="12192000" cy="9144002"/>
          </a:xfrm>
        </p:spPr>
      </p:pic>
    </p:spTree>
    <p:extLst>
      <p:ext uri="{BB962C8B-B14F-4D97-AF65-F5344CB8AC3E}">
        <p14:creationId xmlns:p14="http://schemas.microsoft.com/office/powerpoint/2010/main" val="1324148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2"/>
            <a:ext cx="12192000" cy="9144002"/>
          </a:xfrm>
        </p:spPr>
      </p:pic>
    </p:spTree>
    <p:extLst>
      <p:ext uri="{BB962C8B-B14F-4D97-AF65-F5344CB8AC3E}">
        <p14:creationId xmlns:p14="http://schemas.microsoft.com/office/powerpoint/2010/main" val="3600210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2"/>
            <a:ext cx="12192000" cy="9144002"/>
          </a:xfrm>
        </p:spPr>
      </p:pic>
    </p:spTree>
    <p:extLst>
      <p:ext uri="{BB962C8B-B14F-4D97-AF65-F5344CB8AC3E}">
        <p14:creationId xmlns:p14="http://schemas.microsoft.com/office/powerpoint/2010/main" val="1057538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08557" y="401792"/>
            <a:ext cx="10353761" cy="1326321"/>
          </a:xfrm>
        </p:spPr>
        <p:txBody>
          <a:bodyPr/>
          <a:lstStyle/>
          <a:p>
            <a:r>
              <a:rPr lang="pl-PL" dirty="0" smtClean="0"/>
              <a:t>Hydraulika siłowa</a:t>
            </a: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908557" y="172811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/>
              <a:t>Krzysztof </a:t>
            </a:r>
            <a:r>
              <a:rPr lang="pl-PL" dirty="0" smtClean="0"/>
              <a:t>Buczyński</a:t>
            </a: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9040894" y="5430581"/>
            <a:ext cx="2221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Grupa S1</a:t>
            </a:r>
          </a:p>
          <a:p>
            <a:r>
              <a:rPr lang="pl-PL" dirty="0"/>
              <a:t>Rok IV semestr VII</a:t>
            </a:r>
          </a:p>
        </p:txBody>
      </p:sp>
    </p:spTree>
    <p:extLst>
      <p:ext uri="{BB962C8B-B14F-4D97-AF65-F5344CB8AC3E}">
        <p14:creationId xmlns:p14="http://schemas.microsoft.com/office/powerpoint/2010/main" val="249903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6478292" cy="485872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338" y="1272760"/>
            <a:ext cx="7446986" cy="558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48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9039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3948" y="5104327"/>
            <a:ext cx="10353761" cy="1326321"/>
          </a:xfrm>
        </p:spPr>
        <p:txBody>
          <a:bodyPr>
            <a:normAutofit/>
          </a:bodyPr>
          <a:lstStyle/>
          <a:p>
            <a:r>
              <a:rPr lang="pl-PL" sz="6000" dirty="0" smtClean="0">
                <a:solidFill>
                  <a:srgbClr val="00B0F0"/>
                </a:solidFill>
              </a:rPr>
              <a:t>Dziękuję za uwagę</a:t>
            </a:r>
            <a:endParaRPr lang="pl-PL" sz="6000" dirty="0">
              <a:solidFill>
                <a:srgbClr val="00B0F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7687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0764" y="2412643"/>
            <a:ext cx="10353761" cy="1326321"/>
          </a:xfrm>
        </p:spPr>
        <p:txBody>
          <a:bodyPr/>
          <a:lstStyle/>
          <a:p>
            <a:r>
              <a:rPr lang="pl-PL" dirty="0" smtClean="0"/>
              <a:t>Prezentacja jednostek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8821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7884" y="108110"/>
            <a:ext cx="10353761" cy="1326321"/>
          </a:xfrm>
        </p:spPr>
        <p:txBody>
          <a:bodyPr/>
          <a:lstStyle/>
          <a:p>
            <a:r>
              <a:rPr lang="pl-PL" dirty="0" smtClean="0"/>
              <a:t>M/v </a:t>
            </a:r>
            <a:r>
              <a:rPr lang="pl-PL" dirty="0" err="1" smtClean="0"/>
              <a:t>Lifter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4840"/>
            <a:ext cx="12192000" cy="531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7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2340849" y="408122"/>
            <a:ext cx="10353761" cy="1326321"/>
          </a:xfrm>
        </p:spPr>
        <p:txBody>
          <a:bodyPr/>
          <a:lstStyle/>
          <a:p>
            <a:r>
              <a:rPr lang="pl-PL" dirty="0" smtClean="0"/>
              <a:t>Dane statku: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pl-PL" sz="6400" dirty="0" smtClean="0"/>
              <a:t>Typ statku: GENERAL CARGO</a:t>
            </a:r>
          </a:p>
          <a:p>
            <a:r>
              <a:rPr lang="pl-PL" sz="6400" dirty="0" smtClean="0"/>
              <a:t>Rok budowy: 2007</a:t>
            </a:r>
          </a:p>
          <a:p>
            <a:r>
              <a:rPr lang="pl-PL" sz="6400" dirty="0" smtClean="0"/>
              <a:t>Kraj budowy: Holandia</a:t>
            </a:r>
          </a:p>
          <a:p>
            <a:r>
              <a:rPr lang="pl-PL" sz="6400" dirty="0" smtClean="0"/>
              <a:t>Długość x Szerokość: 118,55m x 15,2m</a:t>
            </a:r>
          </a:p>
          <a:p>
            <a:r>
              <a:rPr lang="pl-PL" sz="6400" dirty="0" smtClean="0"/>
              <a:t>DWT: 7778</a:t>
            </a:r>
          </a:p>
          <a:p>
            <a:r>
              <a:rPr lang="pl-PL" sz="6400" dirty="0" smtClean="0"/>
              <a:t>Prędkość maksymalna: 15,0 węzłów</a:t>
            </a:r>
          </a:p>
          <a:p>
            <a:r>
              <a:rPr lang="pl-PL" sz="6400" dirty="0" smtClean="0"/>
              <a:t>Bandera: Antigua &amp; Barbuda</a:t>
            </a:r>
          </a:p>
          <a:p>
            <a:r>
              <a:rPr lang="pl-PL" sz="6400" dirty="0" smtClean="0"/>
              <a:t>Znak wywoławczy: V2DD4</a:t>
            </a:r>
          </a:p>
          <a:p>
            <a:r>
              <a:rPr lang="pl-PL" sz="6400" dirty="0" smtClean="0"/>
              <a:t>IMO: 9414199</a:t>
            </a:r>
          </a:p>
          <a:p>
            <a:r>
              <a:rPr lang="pl-PL" sz="6400" dirty="0" smtClean="0"/>
              <a:t>Liczba załogi: 11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3415" y="1397173"/>
            <a:ext cx="5559019" cy="416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7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87291" y="2425147"/>
            <a:ext cx="10353761" cy="1326321"/>
          </a:xfrm>
        </p:spPr>
        <p:txBody>
          <a:bodyPr/>
          <a:lstStyle/>
          <a:p>
            <a:r>
              <a:rPr lang="pl-PL" dirty="0" smtClean="0"/>
              <a:t>teoria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1083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Instalacja hydrauliczna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008" y="1578441"/>
            <a:ext cx="6025333" cy="47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8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3885"/>
            <a:ext cx="12192000" cy="9144002"/>
          </a:xfrm>
        </p:spPr>
      </p:pic>
    </p:spTree>
    <p:extLst>
      <p:ext uri="{BB962C8B-B14F-4D97-AF65-F5344CB8AC3E}">
        <p14:creationId xmlns:p14="http://schemas.microsoft.com/office/powerpoint/2010/main" val="32675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831" y="-15776"/>
            <a:ext cx="10283687" cy="6873776"/>
          </a:xfrm>
          <a:prstGeom prst="rect">
            <a:avLst/>
          </a:prstGeom>
        </p:spPr>
      </p:pic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862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TM04033921[[fn=Damaszek]]</Template>
  <TotalTime>6178</TotalTime>
  <Words>74</Words>
  <Application>Microsoft Office PowerPoint</Application>
  <PresentationFormat>Panoramiczny</PresentationFormat>
  <Paragraphs>22</Paragraphs>
  <Slides>22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6" baseType="lpstr">
      <vt:lpstr>Arial</vt:lpstr>
      <vt:lpstr>Bookman Old Style</vt:lpstr>
      <vt:lpstr>Rockwell</vt:lpstr>
      <vt:lpstr>Damask</vt:lpstr>
      <vt:lpstr>Maszyny i urządzenia okrętowe seminarium</vt:lpstr>
      <vt:lpstr>Hydraulika siłowa</vt:lpstr>
      <vt:lpstr>Prezentacja jednostek</vt:lpstr>
      <vt:lpstr>M/v Lifter</vt:lpstr>
      <vt:lpstr>Dane statku:</vt:lpstr>
      <vt:lpstr>teoria</vt:lpstr>
      <vt:lpstr>Instalacja hydrauliczna </vt:lpstr>
      <vt:lpstr>Prezentacja programu PowerPoint</vt:lpstr>
      <vt:lpstr>Prezentacja programu PowerPoint</vt:lpstr>
      <vt:lpstr>Dźwig załadunkowy  nmf swl 60 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Siłownie Okrętowe</dc:title>
  <dc:creator>Krzysztof Buczyński</dc:creator>
  <cp:lastModifiedBy>Krzysztof Buczyński</cp:lastModifiedBy>
  <cp:revision>68</cp:revision>
  <dcterms:created xsi:type="dcterms:W3CDTF">2018-10-03T16:49:13Z</dcterms:created>
  <dcterms:modified xsi:type="dcterms:W3CDTF">2018-10-13T15:41:02Z</dcterms:modified>
</cp:coreProperties>
</file>